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7265F7-698F-4256-A6E9-3107547CAF54}">
  <a:tblStyle styleId="{4E7265F7-698F-4256-A6E9-3107547CA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Black-bold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we.mitre.org/data/definitions/200.html" TargetMode="External"/><Relationship Id="rId3" Type="http://schemas.openxmlformats.org/officeDocument/2006/relationships/hyperlink" Target="https://cwe.mitre.org/data/definitions/307.html" TargetMode="External"/><Relationship Id="rId4" Type="http://schemas.openxmlformats.org/officeDocument/2006/relationships/hyperlink" Target="https://cwe.mitre.org/data/definitions/434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1730b4c16e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1730b4c16e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1730b4c16e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11730b4c16e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1730b4c1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1730b4c1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1730b4c1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11730b4c1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port scan occurred between 1:12am and 1:25am.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11,252 packets were sent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biggest indicator of the network scan is the network traffic between hosts reveals that the same source IP is connecting to multiple destination IP’s in the span of a few minutes.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1730b4c16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1730b4c16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Requests were made at 2:00am on 02/10 and at 3pm 2/12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50,677 in total were made.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file connect_to_corp_server was requested and was received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this file contains information about access the </a:t>
            </a:r>
            <a:r>
              <a:rPr lang="en"/>
              <a:t>WebDAV</a:t>
            </a:r>
            <a:r>
              <a:rPr lang="en"/>
              <a:t> server.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1730b4c16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11730b4c16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50,650 requests were made during the attack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50,645 requests were sent before receiving the 301 responses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301 response code may be due to typing /company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1730b4c16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1730b4c1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97 requests were made to the directory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This included requests to the /</a:t>
            </a:r>
            <a:r>
              <a:rPr lang="en"/>
              <a:t>WebDAV</a:t>
            </a:r>
            <a:r>
              <a:rPr lang="en"/>
              <a:t>/passwd.dav directory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1730b4c16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1730b4c16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file hello_world.php was also PUT into the directory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(I’m using CWE because I don’t think these vulnerabilities are directly because of a software or server, but improper setup and securing software and web servers)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CWE-200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https://cwe.mitre.org/data/definitions/200.html</a:t>
            </a:r>
            <a:r>
              <a:rPr lang="en"/>
              <a:t> CWE-307 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https://cwe.mitre.org/data/definitions/307.html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CWE-434 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https://cwe.mitre.org/data/definitions/434.html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1730b4c16e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1730b4c16e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59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5" Type="http://schemas.openxmlformats.org/officeDocument/2006/relationships/image" Target="../media/image89.png"/><Relationship Id="rId6" Type="http://schemas.openxmlformats.org/officeDocument/2006/relationships/image" Target="../media/image88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8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92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93.png"/><Relationship Id="rId8" Type="http://schemas.openxmlformats.org/officeDocument/2006/relationships/image" Target="../media/image9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8.png"/><Relationship Id="rId5" Type="http://schemas.openxmlformats.org/officeDocument/2006/relationships/image" Target="../media/image96.png"/><Relationship Id="rId6" Type="http://schemas.openxmlformats.org/officeDocument/2006/relationships/image" Target="../media/image94.png"/><Relationship Id="rId7" Type="http://schemas.openxmlformats.org/officeDocument/2006/relationships/image" Target="../media/image104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Relationship Id="rId3" Type="http://schemas.openxmlformats.org/officeDocument/2006/relationships/image" Target="../media/image1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Relationship Id="rId3" Type="http://schemas.openxmlformats.org/officeDocument/2006/relationships/image" Target="../media/image10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192.168.1.105/company_folders/secret_fold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5.png"/><Relationship Id="rId4" Type="http://schemas.openxmlformats.org/officeDocument/2006/relationships/image" Target="../media/image103.png"/><Relationship Id="rId5" Type="http://schemas.openxmlformats.org/officeDocument/2006/relationships/image" Target="../media/image1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Relationship Id="rId4" Type="http://schemas.openxmlformats.org/officeDocument/2006/relationships/image" Target="../media/image110.png"/><Relationship Id="rId5" Type="http://schemas.openxmlformats.org/officeDocument/2006/relationships/image" Target="../media/image114.png"/><Relationship Id="rId6" Type="http://schemas.openxmlformats.org/officeDocument/2006/relationships/image" Target="../media/image1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3.png"/><Relationship Id="rId4" Type="http://schemas.openxmlformats.org/officeDocument/2006/relationships/image" Target="../media/image120.png"/><Relationship Id="rId5" Type="http://schemas.openxmlformats.org/officeDocument/2006/relationships/image" Target="../media/image1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3.png"/><Relationship Id="rId4" Type="http://schemas.openxmlformats.org/officeDocument/2006/relationships/image" Target="../media/image1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Relationship Id="rId4" Type="http://schemas.openxmlformats.org/officeDocument/2006/relationships/image" Target="../media/image102.png"/><Relationship Id="rId5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 Vulnerability | CWE-307</a:t>
            </a:r>
            <a:endParaRPr/>
          </a:p>
        </p:txBody>
      </p:sp>
      <p:sp>
        <p:nvSpPr>
          <p:cNvPr id="1123" name="Google Shape;112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 flipH="1">
            <a:off x="724350" y="1480575"/>
            <a:ext cx="38526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724275" y="1480624"/>
            <a:ext cx="37623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information gathered by looking through the webserver exposed files. I was able to navigate to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http://192.168.1.105/company_folders/secret_folder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gave a login pop up.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 knowing the url to attack I used Hydra to attack the url with a txt file that has the most common password, this txt file was from rockyou password leak.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3"/>
          <p:cNvGrpSpPr/>
          <p:nvPr/>
        </p:nvGrpSpPr>
        <p:grpSpPr>
          <a:xfrm>
            <a:off x="4576956" y="947153"/>
            <a:ext cx="533372" cy="533480"/>
            <a:chOff x="457200" y="1378813"/>
            <a:chExt cx="695400" cy="695450"/>
          </a:xfrm>
        </p:grpSpPr>
        <p:sp>
          <p:nvSpPr>
            <p:cNvPr id="1127" name="Google Shape;112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63"/>
          <p:cNvSpPr/>
          <p:nvPr/>
        </p:nvSpPr>
        <p:spPr>
          <a:xfrm flipH="1">
            <a:off x="4844175" y="1480600"/>
            <a:ext cx="40647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3"/>
          <p:cNvSpPr txBox="1"/>
          <p:nvPr/>
        </p:nvSpPr>
        <p:spPr>
          <a:xfrm>
            <a:off x="4844050" y="1480650"/>
            <a:ext cx="40647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was able to brute force the password glean Ashton’s password.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there I was able to login and look through the secret_folder that was mentioned in the public files.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Within the secret_folder was a personal not that gave me instructions on access the WebDAV.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file also held information about Ryan being the account used to access the WebDAV and provided ryan’s hash I cracked using crackstation. I now had Ryan’s password.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1" name="Google Shape;1131;p63"/>
          <p:cNvGrpSpPr/>
          <p:nvPr/>
        </p:nvGrpSpPr>
        <p:grpSpPr>
          <a:xfrm>
            <a:off x="451881" y="947153"/>
            <a:ext cx="533372" cy="533480"/>
            <a:chOff x="457200" y="1378813"/>
            <a:chExt cx="695400" cy="695450"/>
          </a:xfrm>
        </p:grpSpPr>
        <p:sp>
          <p:nvSpPr>
            <p:cNvPr id="1132" name="Google Shape;113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3" name="Google Shape;113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 Vulnerability | CWE-307 (Visuals)</a:t>
            </a:r>
            <a:endParaRPr/>
          </a:p>
        </p:txBody>
      </p:sp>
      <p:sp>
        <p:nvSpPr>
          <p:cNvPr id="1139" name="Google Shape;1139;p64"/>
          <p:cNvSpPr/>
          <p:nvPr/>
        </p:nvSpPr>
        <p:spPr>
          <a:xfrm flipH="1">
            <a:off x="724175" y="1480575"/>
            <a:ext cx="7868400" cy="3429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0" name="Google Shape;1140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64"/>
          <p:cNvSpPr txBox="1"/>
          <p:nvPr/>
        </p:nvSpPr>
        <p:spPr>
          <a:xfrm>
            <a:off x="5009700" y="4515275"/>
            <a:ext cx="421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Results from cracking Ryan’s password hash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64"/>
          <p:cNvSpPr txBox="1"/>
          <p:nvPr/>
        </p:nvSpPr>
        <p:spPr>
          <a:xfrm>
            <a:off x="724185" y="4515275"/>
            <a:ext cx="236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Results from the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Hydra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attack.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5009700" y="2749750"/>
            <a:ext cx="308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Contents of the personal note file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6" name="Google Shape;11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71" y="1480563"/>
            <a:ext cx="4285523" cy="30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700" y="1480569"/>
            <a:ext cx="3582874" cy="126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700" y="3088450"/>
            <a:ext cx="3156822" cy="14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 | CWE-434</a:t>
            </a:r>
            <a:endParaRPr/>
          </a:p>
        </p:txBody>
      </p:sp>
      <p:sp>
        <p:nvSpPr>
          <p:cNvPr id="1154" name="Google Shape;1154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5"/>
          <p:cNvSpPr/>
          <p:nvPr/>
        </p:nvSpPr>
        <p:spPr>
          <a:xfrm flipH="1">
            <a:off x="724350" y="1480575"/>
            <a:ext cx="38526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5"/>
          <p:cNvSpPr txBox="1"/>
          <p:nvPr/>
        </p:nvSpPr>
        <p:spPr>
          <a:xfrm>
            <a:off x="724275" y="1480624"/>
            <a:ext cx="37623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 found in the Personal Note I access the WebDAV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went to files and typed in dav://192.168.1.105/WebDAV/ into the file header and was met with a login screen.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used Ryan’s login credentials to gain access and look through the files.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 knowing I can upload files to the Capstone computer I used msvenom to develop a php file name hello_world.php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then uploaded the php file to the WebDAV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7" name="Google Shape;1157;p65"/>
          <p:cNvGrpSpPr/>
          <p:nvPr/>
        </p:nvGrpSpPr>
        <p:grpSpPr>
          <a:xfrm>
            <a:off x="4576956" y="947153"/>
            <a:ext cx="533372" cy="533480"/>
            <a:chOff x="457200" y="1378813"/>
            <a:chExt cx="695400" cy="695450"/>
          </a:xfrm>
        </p:grpSpPr>
        <p:sp>
          <p:nvSpPr>
            <p:cNvPr id="1158" name="Google Shape;1158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65"/>
          <p:cNvSpPr/>
          <p:nvPr/>
        </p:nvSpPr>
        <p:spPr>
          <a:xfrm flipH="1">
            <a:off x="4844175" y="1480600"/>
            <a:ext cx="40647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5"/>
          <p:cNvSpPr txBox="1"/>
          <p:nvPr/>
        </p:nvSpPr>
        <p:spPr>
          <a:xfrm>
            <a:off x="4844050" y="1480650"/>
            <a:ext cx="40647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uploading the file I was able to run the php file and then use metasploit to create a meterpreter on the Capstone computer.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now was able to navigate the files of the Capstone with all the permissions that Ryan had since his account uploaded the php file.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the files I quickly located the flag.txt file and able to read it.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2" name="Google Shape;1162;p65"/>
          <p:cNvGrpSpPr/>
          <p:nvPr/>
        </p:nvGrpSpPr>
        <p:grpSpPr>
          <a:xfrm>
            <a:off x="451881" y="947153"/>
            <a:ext cx="533372" cy="533480"/>
            <a:chOff x="457200" y="1378813"/>
            <a:chExt cx="695400" cy="695450"/>
          </a:xfrm>
        </p:grpSpPr>
        <p:sp>
          <p:nvSpPr>
            <p:cNvPr id="1163" name="Google Shape;1163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4" name="Google Shape;1164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 | CWE-434 (Visuals)</a:t>
            </a:r>
            <a:endParaRPr/>
          </a:p>
        </p:txBody>
      </p:sp>
      <p:sp>
        <p:nvSpPr>
          <p:cNvPr id="1170" name="Google Shape;117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6"/>
          <p:cNvSpPr/>
          <p:nvPr/>
        </p:nvSpPr>
        <p:spPr>
          <a:xfrm flipH="1">
            <a:off x="724175" y="1480575"/>
            <a:ext cx="7868400" cy="361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2" name="Google Shape;1172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3" name="Google Shape;1173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4" name="Google Shape;1174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5" name="Google Shape;1175;p66"/>
          <p:cNvSpPr txBox="1"/>
          <p:nvPr/>
        </p:nvSpPr>
        <p:spPr>
          <a:xfrm>
            <a:off x="7060925" y="2673400"/>
            <a:ext cx="153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Flag located and read.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66"/>
          <p:cNvSpPr txBox="1"/>
          <p:nvPr/>
        </p:nvSpPr>
        <p:spPr>
          <a:xfrm>
            <a:off x="724175" y="2627875"/>
            <a:ext cx="326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contents after uploading the php file.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6"/>
          <p:cNvSpPr txBox="1"/>
          <p:nvPr/>
        </p:nvSpPr>
        <p:spPr>
          <a:xfrm>
            <a:off x="3988925" y="2402400"/>
            <a:ext cx="307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Creating the php script with msvenom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8" name="Google Shape;11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925" y="1480050"/>
            <a:ext cx="4031325" cy="9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6"/>
          <p:cNvSpPr txBox="1"/>
          <p:nvPr/>
        </p:nvSpPr>
        <p:spPr>
          <a:xfrm>
            <a:off x="2732775" y="2966575"/>
            <a:ext cx="183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metasploit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0" name="Google Shape;11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75" y="2925288"/>
            <a:ext cx="2257125" cy="16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175" y="1480050"/>
            <a:ext cx="3264899" cy="114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1025" y="2673400"/>
            <a:ext cx="3028126" cy="23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67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9" name="Google Shape;1189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95" name="Google Shape;1195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6" name="Google Shape;119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8"/>
          <p:cNvSpPr/>
          <p:nvPr/>
        </p:nvSpPr>
        <p:spPr>
          <a:xfrm>
            <a:off x="602450" y="1314575"/>
            <a:ext cx="7892100" cy="37899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68"/>
          <p:cNvSpPr txBox="1"/>
          <p:nvPr>
            <p:ph idx="3" type="body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99" name="Google Shape;11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650" y="1314563"/>
            <a:ext cx="7318700" cy="37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6" name="Google Shape;1206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7" name="Google Shape;1207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69"/>
          <p:cNvSpPr/>
          <p:nvPr/>
        </p:nvSpPr>
        <p:spPr>
          <a:xfrm>
            <a:off x="941350" y="1355525"/>
            <a:ext cx="7244700" cy="3712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69"/>
          <p:cNvSpPr txBox="1"/>
          <p:nvPr>
            <p:ph idx="3" type="body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10" name="Google Shape;12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963" y="1467771"/>
            <a:ext cx="6546068" cy="35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7" name="Google Shape;1217;p70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8" name="Google Shape;121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0"/>
          <p:cNvSpPr/>
          <p:nvPr/>
        </p:nvSpPr>
        <p:spPr>
          <a:xfrm>
            <a:off x="-125" y="1467800"/>
            <a:ext cx="9144000" cy="34047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70"/>
          <p:cNvSpPr txBox="1"/>
          <p:nvPr>
            <p:ph idx="3" type="body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21" name="Google Shape;12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13" y="1619363"/>
            <a:ext cx="3888083" cy="310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75" y="1619375"/>
            <a:ext cx="3852751" cy="31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9" name="Google Shape;1229;p71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30" name="Google Shape;1230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1"/>
          <p:cNvSpPr/>
          <p:nvPr/>
        </p:nvSpPr>
        <p:spPr>
          <a:xfrm>
            <a:off x="-12225" y="1467800"/>
            <a:ext cx="9168600" cy="325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2" name="Google Shape;1232;p71"/>
          <p:cNvSpPr txBox="1"/>
          <p:nvPr>
            <p:ph idx="3" type="body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33" name="Google Shape;12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9799"/>
            <a:ext cx="9144001" cy="259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0" name="Google Shape;1240;p72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41" name="Google Shape;1241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2"/>
          <p:cNvSpPr/>
          <p:nvPr/>
        </p:nvSpPr>
        <p:spPr>
          <a:xfrm>
            <a:off x="587400" y="1467800"/>
            <a:ext cx="7971900" cy="325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72"/>
          <p:cNvSpPr txBox="1"/>
          <p:nvPr>
            <p:ph idx="3" type="body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44" name="Google Shape;12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500" y="1690894"/>
            <a:ext cx="6950999" cy="280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73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2" name="Google Shape;1252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8" name="Google Shape;1258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74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Look for a single IP reaching out to multiple other IP’s on the network within the span of a minute.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Look for a single IP hitting thousands of ports on other IP’s within the span of minute.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Set the threshold to 1000 ports touch per second.</a:t>
            </a:r>
            <a:endParaRPr sz="1000"/>
          </a:p>
        </p:txBody>
      </p:sp>
      <p:sp>
        <p:nvSpPr>
          <p:cNvPr id="1260" name="Google Shape;1260;p74"/>
          <p:cNvSpPr txBox="1"/>
          <p:nvPr>
            <p:ph idx="3" type="subTitle"/>
          </p:nvPr>
        </p:nvSpPr>
        <p:spPr>
          <a:xfrm>
            <a:off x="4466800" y="1604700"/>
            <a:ext cx="4298400" cy="34935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Install a firewall and only allow specific IP’s to </a:t>
            </a:r>
            <a:r>
              <a:rPr lang="en" sz="1000"/>
              <a:t>port scan</a:t>
            </a:r>
            <a:r>
              <a:rPr lang="en" sz="1000"/>
              <a:t> on the network.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Alarms need to set up  to trigger if a port scan is detected that isn’t one of the authorized IP’s.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Using a firewall with alarms in ELK stack should be enough to detect a port scan or block it.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 my opinion blocking a port scan is less important than detecting it and we should </a:t>
            </a:r>
            <a:r>
              <a:rPr lang="en" sz="1000"/>
              <a:t>prioritize</a:t>
            </a:r>
            <a:r>
              <a:rPr lang="en" sz="1000"/>
              <a:t> detection.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We can allow specific IP’s by using the following command: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iptables -A INPUT -s &lt;authorized_IP&gt; -j ACCEPT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Allow incoming connection only via a specified port.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iptables -A INPUT -p tcp --dport 80 -i eth0 -j ACCEPT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66" name="Google Shape;126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An alarm system needs to be implemented to alert when a user attempts to access the Hidden Directory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5, should be a good threshold. It’s possible someone may accidentally go to the website, but 5 times is enough to rule out human error.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8" name="Google Shape;1268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The files on the public web server need to be either removed or filtered so that sensitive information is not exposed. Not only was information about file </a:t>
            </a:r>
            <a:r>
              <a:rPr lang="en" sz="1000"/>
              <a:t>structure</a:t>
            </a:r>
            <a:r>
              <a:rPr lang="en" sz="1000"/>
              <a:t> and </a:t>
            </a:r>
            <a:r>
              <a:rPr lang="en" sz="1000"/>
              <a:t>authority provided, but also hints to Ashton’s skill or lack thereof.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Filter authorized IP’s that should be allowed to access the hidden directory.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000"/>
              <a:t>Configure a firewall to block IP’s that attempt to access the hidden directory.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 would suggest Ashton’s skills need to be reallocated to a more suitable position to his skill set.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modify the /etc/httpd/conf/httpd.conf file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74" name="Google Shape;1274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Multiple failed login attempts on the hidden directory and on the </a:t>
            </a:r>
            <a:r>
              <a:rPr lang="en" sz="1000"/>
              <a:t>WebDAV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It should also be connected to time, if there is a certain number of failed login attempts with a small </a:t>
            </a:r>
            <a:r>
              <a:rPr lang="en" sz="1000"/>
              <a:t>period of time.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Logins from the unauthorized IP address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15 failed login attempts in the span of 30min should set off an alarm and lock the account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6" name="Google Shape;1276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After 15 failed logins an alarm set off in Kibana and the account should be locked.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2FA should be enabled on account and </a:t>
            </a:r>
            <a:r>
              <a:rPr lang="en" sz="1000"/>
              <a:t>required</a:t>
            </a:r>
            <a:r>
              <a:rPr lang="en" sz="1000"/>
              <a:t>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Cycle </a:t>
            </a:r>
            <a:r>
              <a:rPr lang="en" sz="1000"/>
              <a:t>passwords every six months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require strong passwords and encourage users to get a password manager, possible pay for one for users.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Limit which IP’s are allowed possibly require them to be on a VPN.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Lies in configure the web server properly. I’m not aware of any commands that can be used to limit </a:t>
            </a:r>
            <a:r>
              <a:rPr lang="en" sz="1000"/>
              <a:t>attempted logins for either WebDAV or the web server.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82" name="Google Shape;1282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Have a list of authorized IP’s and set an alarm to go off whenever an attempt to access the WebDAV is made.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If a successful login occurs from an unauthorized IP have an alarm go off.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5th failed attempts to access the WebDAV server from unauthorized IP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1st success login from unauthorized IP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4" name="Google Shape;1284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Have a list of authorized IP’s possibly require a VPN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Increase number of accounts used to access the WebDAV, </a:t>
            </a:r>
            <a:r>
              <a:rPr lang="en" sz="1000"/>
              <a:t>Ashton should not be using Ryan’s account or even know his password.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Cycle passwords every six months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Add users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sudo htdigest /usr/local/apache/var/users.password </a:t>
            </a:r>
            <a:r>
              <a:rPr lang="en" sz="1000"/>
              <a:t>WebDAV</a:t>
            </a:r>
            <a:r>
              <a:rPr lang="en" sz="1000"/>
              <a:t> &lt;username&gt;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when entered it will </a:t>
            </a:r>
            <a:r>
              <a:rPr lang="en" sz="1000"/>
              <a:t>require</a:t>
            </a:r>
            <a:r>
              <a:rPr lang="en" sz="1000"/>
              <a:t> adding a password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Cycle passwords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use htdigest.exe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90" name="Google Shape;1290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Look for unauthorized IPs that are upload files.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If a php file is uploaded by an unauthorized IP </a:t>
            </a:r>
            <a:r>
              <a:rPr lang="en" sz="1000"/>
              <a:t>immediately</a:t>
            </a:r>
            <a:r>
              <a:rPr lang="en" sz="1000"/>
              <a:t> send alert.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Search for unrecognized urls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If a php file is uploaded or </a:t>
            </a:r>
            <a:r>
              <a:rPr lang="en" sz="1000"/>
              <a:t>attempted</a:t>
            </a:r>
            <a:r>
              <a:rPr lang="en" sz="1000"/>
              <a:t> to upload by unauthorized IP send alarm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If there are 10 attempts to upload file from unauthorized IP send alert 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92" name="Google Shape;1292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Only allow specific file types and exclude php files.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Filter out authorized IPs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Malware scanner looking for malicious code or malicious software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Store uploaded files into the web root folder or a folder that can’t be normally accessed, this way even if a bad actor uploaded files they wouldn’t be able to access them.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Filter file extensions like .php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I’m not able to find the commands </a:t>
            </a:r>
            <a:r>
              <a:rPr lang="en" sz="1000"/>
              <a:t>necessary, but it should be able to done by modifying a config file.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255.255.225.0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Microsoft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 (Host)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63" y="910475"/>
            <a:ext cx="5549436" cy="3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291775" y="104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{4E7265F7-698F-4256-A6E9-3107547CAF54}</a:tableStyleId>
              </a:tblPr>
              <a:tblGrid>
                <a:gridCol w="2782200"/>
                <a:gridCol w="2782200"/>
                <a:gridCol w="2782200"/>
              </a:tblGrid>
              <a:tr h="37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host of the three other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machines on the network including the attacking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machine is the attacking machine and was used to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infiltrate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exploit the Capstone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ELKstack was hosted on this machine and stored the metrics and logs from the Capstone machine. It recorded the attack logs.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machine. It hosted the webserver that Kali found and exploited. Eventually files were upload to this machine and a reverse shell was created.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{4E7265F7-698F-4256-A6E9-3107547CAF54}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Data Exposure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information is exposed to an actor that is not explicitly authorized access the information.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SDE allows an actor to view and private information including company secrets or login information.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CWE-307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does not implement security measures to prevent multiple failed logins within a short period of time.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actor can use software, such as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to continually attempts logins within a short period of time until the correct login is found.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CWE-434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allows an actor to upload or transfer files of dangerous types.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actor can upload malware or malicious code to utilize in gaining access to the system. e.g. php files.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 | CWE-200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350" y="1480575"/>
            <a:ext cx="38526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37623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gain information the network.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DIRB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scan the IP as a url and find the files on the web server (this exposed information about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Visited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site http://192.168.1.105 and was able to look through the publicly available files.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6956" y="94715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" name="Google Shape;1097;p61"/>
          <p:cNvSpPr/>
          <p:nvPr/>
        </p:nvSpPr>
        <p:spPr>
          <a:xfrm flipH="1">
            <a:off x="4844175" y="1480600"/>
            <a:ext cx="40647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61"/>
          <p:cNvSpPr txBox="1"/>
          <p:nvPr/>
        </p:nvSpPr>
        <p:spPr>
          <a:xfrm>
            <a:off x="4844050" y="1480650"/>
            <a:ext cx="40647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exposed the web server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DIRB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I was able able to see that the there were files related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giving a hint to what kind of internal server is being used on the network between the computers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visiting the site I found information about a secret folder and that Ashton had the read and write rights for it.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9" name="Google Shape;1099;p61"/>
          <p:cNvGrpSpPr/>
          <p:nvPr/>
        </p:nvGrpSpPr>
        <p:grpSpPr>
          <a:xfrm>
            <a:off x="451881" y="947153"/>
            <a:ext cx="533372" cy="533480"/>
            <a:chOff x="457200" y="1378813"/>
            <a:chExt cx="695400" cy="695450"/>
          </a:xfrm>
        </p:grpSpPr>
        <p:sp>
          <p:nvSpPr>
            <p:cNvPr id="1100" name="Google Shape;110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1" name="Google Shape;110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 | CWE-200 (Visuals)</a:t>
            </a:r>
            <a:endParaRPr/>
          </a:p>
        </p:txBody>
      </p:sp>
      <p:sp>
        <p:nvSpPr>
          <p:cNvPr id="1107" name="Google Shape;1107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2"/>
          <p:cNvSpPr/>
          <p:nvPr/>
        </p:nvSpPr>
        <p:spPr>
          <a:xfrm flipH="1">
            <a:off x="724175" y="1480575"/>
            <a:ext cx="78684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9" name="Google Shape;1109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2" name="Google Shape;11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75" y="1480575"/>
            <a:ext cx="4011550" cy="1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2"/>
          <p:cNvSpPr txBox="1"/>
          <p:nvPr/>
        </p:nvSpPr>
        <p:spPr>
          <a:xfrm>
            <a:off x="4469350" y="1480575"/>
            <a:ext cx="211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Nmap scan of the network.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4" name="Google Shape;11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75" y="2883225"/>
            <a:ext cx="2337025" cy="16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2"/>
          <p:cNvSpPr txBox="1"/>
          <p:nvPr/>
        </p:nvSpPr>
        <p:spPr>
          <a:xfrm>
            <a:off x="2835280" y="4208600"/>
            <a:ext cx="254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DIRB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scan of the web server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6" name="Google Shape;111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299" y="2015024"/>
            <a:ext cx="3259926" cy="11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62"/>
          <p:cNvSpPr txBox="1"/>
          <p:nvPr/>
        </p:nvSpPr>
        <p:spPr>
          <a:xfrm>
            <a:off x="5113375" y="3128475"/>
            <a:ext cx="297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Websites public files, within these files I found information about Ashton’s job duties and the secret folder.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